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95" r:id="rId5"/>
    <p:sldId id="293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267" r:id="rId14"/>
    <p:sldId id="282" r:id="rId15"/>
    <p:sldId id="283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5816" autoAdjust="0"/>
  </p:normalViewPr>
  <p:slideViewPr>
    <p:cSldViewPr>
      <p:cViewPr>
        <p:scale>
          <a:sx n="100" d="100"/>
          <a:sy n="100" d="100"/>
        </p:scale>
        <p:origin x="-7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3C921-69ED-48F2-9AD6-1AE5BCB04478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B8AC-40CD-490D-84D9-C3705517ED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80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메두사 호의 난파 사건</a:t>
            </a:r>
            <a:r>
              <a:rPr lang="en-US" altLang="ko-KR" dirty="0" smtClean="0"/>
              <a:t>&gt;</a:t>
            </a:r>
          </a:p>
          <a:p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dirty="0" smtClean="0"/>
              <a:t>지난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년간 배를 몰아보지 않은 퇴역 장교 </a:t>
            </a:r>
            <a:r>
              <a:rPr lang="ko-KR" altLang="en-US" dirty="0" err="1" smtClean="0"/>
              <a:t>위그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드로이</a:t>
            </a:r>
            <a:r>
              <a:rPr lang="ko-KR" altLang="en-US" dirty="0" smtClean="0"/>
              <a:t> 뒤 </a:t>
            </a:r>
            <a:r>
              <a:rPr lang="ko-KR" altLang="en-US" dirty="0" err="1" smtClean="0"/>
              <a:t>쇼마레가</a:t>
            </a:r>
            <a:r>
              <a:rPr lang="ko-KR" altLang="en-US" dirty="0" smtClean="0"/>
              <a:t> 뒷돈을 주고 선장이 되어</a:t>
            </a:r>
            <a:endParaRPr lang="en-US" altLang="ko-KR" dirty="0" smtClean="0"/>
          </a:p>
          <a:p>
            <a:r>
              <a:rPr lang="ko-KR" altLang="en-US" dirty="0" smtClean="0"/>
              <a:t>선장의 운항 미숙으로 대서양</a:t>
            </a:r>
            <a:r>
              <a:rPr lang="ko-KR" altLang="en-US" baseline="0" dirty="0" smtClean="0"/>
              <a:t>에서 침몰한 사건</a:t>
            </a:r>
            <a:endParaRPr lang="en-US" altLang="ko-KR" baseline="0" dirty="0" smtClean="0"/>
          </a:p>
          <a:p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구명보트가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6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 밖에 없어서 고위 관리들과 부자들만 구명보트를 타고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</a:p>
          <a:p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나머지는 배의 파편으로 뗏목을 만들어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주가 넘도록 바다를</a:t>
            </a:r>
            <a:r>
              <a:rPr lang="ko-KR" altLang="en-US" spc="-100" baseline="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떠돌다가 </a:t>
            </a:r>
            <a:r>
              <a:rPr lang="en-US" altLang="ko-KR" spc="-100" baseline="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pc="-100" baseline="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명만 살아남음</a:t>
            </a:r>
            <a:r>
              <a:rPr lang="en-US" altLang="ko-KR" spc="-100" baseline="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뗏목에서 배고픔에 지친 사람들이 도끼로 서로를 죽이고 살을 먹었다고 전해져 옴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제리코는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생존자들로부터 당시 상황을 듣고 메두사 뗏목의 모형을 만들어서 연구하였으며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</a:p>
          <a:p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장의사를 찾아가 시체까지 연구하면서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메두사 호의 뗏목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 완성함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B8AC-40CD-490D-84D9-C3705517ED6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8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B8AC-40CD-490D-84D9-C3705517ED6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8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B8AC-40CD-490D-84D9-C3705517ED6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8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99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091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fz0rTmnkEe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A26gwVRgKbM&amp;t=93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화가의 감성과 직관을 중시한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42088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낭만주의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646411"/>
            <a:ext cx="7920880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들라크루아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Delacroix/1798~1863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67025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 낭만주의의 거장</a:t>
            </a:r>
          </a:p>
          <a:p>
            <a:pPr marL="2867025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르네상스를 잇는 마지막 위대한 화가이자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67025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첫 화가라 불림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67025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격렬한 감정을 강렬한 색채로 표현하여 감동을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67025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선사함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867025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단테의 조각배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67025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민중을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이끄는 자유의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여신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7" name="그림 6" descr="Eugene_delacro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04864"/>
            <a:ext cx="2655115" cy="3528392"/>
          </a:xfrm>
          <a:prstGeom prst="rect">
            <a:avLst/>
          </a:prstGeom>
        </p:spPr>
      </p:pic>
      <p:sp>
        <p:nvSpPr>
          <p:cNvPr id="6" name="모서리가 둥근 직사각형 5">
            <a:hlinkClick r:id="rId4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hlinkClick r:id="rId4"/>
          </p:cNvPr>
          <p:cNvSpPr txBox="1"/>
          <p:nvPr/>
        </p:nvSpPr>
        <p:spPr>
          <a:xfrm>
            <a:off x="7524328" y="260648"/>
            <a:ext cx="1357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50" dirty="0" smtClean="0">
                <a:solidFill>
                  <a:srgbClr val="FF3300"/>
                </a:solidFill>
              </a:rPr>
              <a:t>미술가  </a:t>
            </a:r>
            <a:r>
              <a:rPr lang="ko-KR" altLang="en-US" sz="1200" b="1" spc="-150" dirty="0" err="1" smtClean="0">
                <a:solidFill>
                  <a:srgbClr val="FF3300"/>
                </a:solidFill>
              </a:rPr>
              <a:t>들라크루아</a:t>
            </a:r>
            <a:endParaRPr lang="ko-KR" altLang="en-US" sz="1200" b="1" spc="-150" dirty="0">
              <a:solidFill>
                <a:srgbClr val="FF3300"/>
              </a:solidFill>
            </a:endParaRPr>
          </a:p>
        </p:txBody>
      </p:sp>
      <p:pic>
        <p:nvPicPr>
          <p:cNvPr id="9" name="그림 8" descr="youtub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5150222"/>
            <a:ext cx="763284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단테의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조각배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1822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단테의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신곡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나오는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지옥편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읽고 사후 세계에 이르는 강을 건너는 단테와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베르길리우스를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그린 작품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다급함과 위기감을 실감할 수 있도록 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" name="그림 4" descr="1280px-La_Barque_de_Dante_(Delacroix_38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964" y="764704"/>
            <a:ext cx="5616624" cy="42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4862190"/>
            <a:ext cx="7416824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민중을 이끄는 자유의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여신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1830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샤를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세의 독재에 대항하여 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1830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7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28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파리 시민들이 일으킨 혁명을 기념하여 그린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작품으로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노동자와 자유를 상징하는 여인의 모습을 통해 혁명의 주체가 민중임을 강조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그림 3" descr="7-4. 낭만주의 민중을 이끄는 자유의 여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234" y="692696"/>
            <a:ext cx="5147520" cy="40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낭만주의 미술의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특징으로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옳지 않은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화가 개인의 감성과 상상력 중시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색채 표현보다 형태 표현 강조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역동적인 </a:t>
            </a:r>
            <a:r>
              <a:rPr lang="ko-KR" altLang="en-US" sz="2400" b="1" spc="-150" dirty="0" smtClean="0"/>
              <a:t>장면 묘사와 극적인 </a:t>
            </a:r>
            <a:r>
              <a:rPr lang="ko-KR" altLang="en-US" sz="2400" b="1" spc="-150" dirty="0"/>
              <a:t>명암 대비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인간 내면의 감정을 담아내고자 함</a:t>
            </a:r>
            <a:r>
              <a:rPr lang="en-US" altLang="ko-KR" sz="2400" b="1" spc="-150" dirty="0" smtClean="0"/>
              <a:t>.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06896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자투리 퀴즈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5113" indent="-265113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궁정 화가로 활동하였으며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프랑스군이 스페인에 저지른 야만적인 학살을 고발한 그림을 그린 화가는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고야</a:t>
            </a:r>
            <a:endParaRPr lang="en-US" altLang="ko-KR" sz="2400" b="1" spc="-150" dirty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제리코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err="1"/>
              <a:t>들라크루아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err="1" smtClean="0"/>
              <a:t>프리드리히</a:t>
            </a:r>
            <a:endParaRPr lang="en-US" altLang="ko-KR" sz="2400" b="1" spc="-150" dirty="0"/>
          </a:p>
        </p:txBody>
      </p:sp>
      <p:sp>
        <p:nvSpPr>
          <p:cNvPr id="5" name="오른쪽 화살표 4"/>
          <p:cNvSpPr/>
          <p:nvPr/>
        </p:nvSpPr>
        <p:spPr>
          <a:xfrm>
            <a:off x="827584" y="2996952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72816"/>
            <a:ext cx="6725494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5113" indent="-265113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3. 1830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월 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28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일 파리 시민들이 일으킨 혁명을 기념하여 그린 작품은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단테의 </a:t>
            </a:r>
            <a:r>
              <a:rPr lang="ko-KR" altLang="en-US" sz="2400" b="1" spc="-150" dirty="0" smtClean="0"/>
              <a:t>조각배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돌격하는 </a:t>
            </a:r>
            <a:r>
              <a:rPr lang="ko-KR" altLang="en-US" sz="2400" b="1" spc="-150" dirty="0" err="1"/>
              <a:t>샤쇠르</a:t>
            </a:r>
            <a:endParaRPr lang="en-US" altLang="ko-KR" sz="2400" b="1" spc="-150" dirty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메두사 호의 </a:t>
            </a:r>
            <a:r>
              <a:rPr lang="ko-KR" altLang="en-US" sz="2400" b="1" spc="-150" dirty="0" smtClean="0"/>
              <a:t>뗏목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민중을 이끄는 자유의 여신</a:t>
            </a:r>
            <a:endParaRPr lang="en-US" altLang="ko-KR" sz="2400" b="1" spc="-150" dirty="0" smtClean="0"/>
          </a:p>
        </p:txBody>
      </p:sp>
      <p:sp>
        <p:nvSpPr>
          <p:cNvPr id="5" name="오른쪽 화살표 4"/>
          <p:cNvSpPr/>
          <p:nvPr/>
        </p:nvSpPr>
        <p:spPr>
          <a:xfrm>
            <a:off x="827584" y="472514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1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4824536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낭만주의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1808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제리코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메두사 호의 뗏목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들라크루아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민중을 이끄는 자유의 여신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948264" y="116632"/>
            <a:ext cx="2005808" cy="538852"/>
            <a:chOff x="6948264" y="116632"/>
            <a:chExt cx="2005808" cy="538852"/>
          </a:xfrm>
        </p:grpSpPr>
        <p:sp>
          <p:nvSpPr>
            <p:cNvPr id="9" name="모서리가 둥근 직사각형 8">
              <a:hlinkClick r:id="rId2"/>
            </p:cNvPr>
            <p:cNvSpPr/>
            <p:nvPr/>
          </p:nvSpPr>
          <p:spPr>
            <a:xfrm>
              <a:off x="6948264" y="116632"/>
              <a:ext cx="1933800" cy="538852"/>
            </a:xfrm>
            <a:prstGeom prst="roundRect">
              <a:avLst/>
            </a:prstGeom>
            <a:solidFill>
              <a:srgbClr val="E1F2CE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hlinkClick r:id="rId2"/>
            </p:cNvPr>
            <p:cNvSpPr txBox="1"/>
            <p:nvPr/>
          </p:nvSpPr>
          <p:spPr>
            <a:xfrm>
              <a:off x="7596336" y="260648"/>
              <a:ext cx="1357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spc="-150" dirty="0" smtClean="0">
                  <a:solidFill>
                    <a:srgbClr val="FF3300"/>
                  </a:solidFill>
                </a:rPr>
                <a:t>미술사 </a:t>
              </a:r>
              <a:r>
                <a:rPr lang="en-US" altLang="ko-KR" sz="1200" b="1" spc="-150" dirty="0" smtClean="0">
                  <a:solidFill>
                    <a:srgbClr val="FF3300"/>
                  </a:solidFill>
                </a:rPr>
                <a:t> </a:t>
              </a:r>
              <a:r>
                <a:rPr lang="ko-KR" altLang="en-US" sz="1200" b="1" spc="-150" dirty="0" smtClean="0">
                  <a:solidFill>
                    <a:srgbClr val="FF3300"/>
                  </a:solidFill>
                </a:rPr>
                <a:t>낭만주의</a:t>
              </a:r>
              <a:endParaRPr lang="ko-KR" altLang="en-US" sz="1200" b="1" spc="-150" dirty="0">
                <a:solidFill>
                  <a:srgbClr val="FF3300"/>
                </a:solidFill>
              </a:endParaRPr>
            </a:p>
          </p:txBody>
        </p:sp>
        <p:pic>
          <p:nvPicPr>
            <p:cNvPr id="11" name="그림 10" descr="youtube.pn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0272" y="121476"/>
              <a:ext cx="576064" cy="507657"/>
            </a:xfrm>
            <a:prstGeom prst="rect">
              <a:avLst/>
            </a:prstGeom>
          </p:spPr>
        </p:pic>
      </p:grpSp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낭만주의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6941518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1780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~1830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이성을 중시한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신고전주의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반발하여 발생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화가의 개성 존중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극적인 움직임과 생생한 표현이 특징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화가의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감성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직관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의존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상상력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이국적인 것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동경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아름다운 것 뿐만 아니라 추한 것까지 작품의 주제로 선정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자유분방한 붓 자국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형태가 아닌 색을 중심으로 한 묘사</a:t>
            </a: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6866" y="1646411"/>
            <a:ext cx="6005414" cy="3642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고야 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(Goya/1746~1828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스페인을 대표하는 화가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카를로스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세의 궁정화가로 발탁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1792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콜레라 후유증으로 청각 상실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이상화하지 않은 실물 그대로의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인물 묘사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카를로스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세의 가족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1808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맘루크의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공격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1808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</a:t>
            </a:r>
          </a:p>
        </p:txBody>
      </p:sp>
      <p:pic>
        <p:nvPicPr>
          <p:cNvPr id="3074" name="Picture 2" descr="C:\Users\PC\Desktop\20190327_101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46411"/>
            <a:ext cx="2574788" cy="36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3847" y="5301208"/>
            <a:ext cx="702252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카를로스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4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세의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가족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1800~1801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왕족의 모습을 미화하지 않고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사실적으로 표현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왕족의 가족과 함께 화가 자신의 초상화를 당당하게 묘사한 작품으로 유명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그림 3" descr="1920px-La_familia_de_Carlos_IV,_Francisco_de_G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5544616" cy="45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3" y="4484290"/>
            <a:ext cx="3960441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1808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(1814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나폴레옹이  파견한 이슬람교도 용병들이 스페인 사람들을 야만적으로 학살하는 장면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묘사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" name="그림 4" descr="1814년 작 고야 [1808년 5월 2일]낭만주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268760"/>
            <a:ext cx="3960441" cy="3060855"/>
          </a:xfrm>
          <a:prstGeom prst="rect">
            <a:avLst/>
          </a:prstGeom>
        </p:spPr>
      </p:pic>
      <p:pic>
        <p:nvPicPr>
          <p:cNvPr id="7" name="그림 6" descr="1920px-El_Tres_de_Mayo,_by_Francisco_de_Goya,_from_Prado_in_Google_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567" y="1268760"/>
            <a:ext cx="3980889" cy="3068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5567" y="4494981"/>
            <a:ext cx="396044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1808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월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(1814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스페인 사람들에 대한 프랑스 군대의 무자비한 탄압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묘사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36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646411"/>
            <a:ext cx="7920880" cy="45653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제리코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(Gericault/1791~1824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90813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낭만주의의 거장</a:t>
            </a:r>
          </a:p>
          <a:p>
            <a:pPr marL="2690813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겉으로 드러나는 형식보다 드러나지 않는 인간의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90813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내면을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충실하게 표현</a:t>
            </a:r>
          </a:p>
          <a:p>
            <a:pPr marL="2690813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루벤스의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영향을 받았으며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들라크루아에게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영향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90813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줌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2690813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대담한 구도와 빛과 그림자를 극적으로 사용한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90813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명암의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강한 구성으로 유명 </a:t>
            </a:r>
          </a:p>
          <a:p>
            <a:pPr marL="2690813"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메두사 호의 뗏목</a:t>
            </a:r>
          </a:p>
          <a:p>
            <a:pPr>
              <a:lnSpc>
                <a:spcPct val="150000"/>
              </a:lnSpc>
            </a:pP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" name="그림 5" descr="Théodore_Géricault_auto-retr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04864"/>
            <a:ext cx="24667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2080" y="3721514"/>
            <a:ext cx="336392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돌격하는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샤쇠르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(1812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불과 연기가 가득한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전장에 있는 인물의 모습을 사실적으로 포착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휘날리는 말꼬리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앞발을 번쩍 든 모습 등에서 대담한 속도감과 에너지를 느낄 수 있음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9" name="그림 8" descr="An_Officer_of_the_Imperial_Horse_Guards_Char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7178"/>
            <a:ext cx="4298305" cy="56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5229200"/>
            <a:ext cx="775641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메두사 호의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뗏목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1817~1818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1816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프랑스 군함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메두사호가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난파한 사건을 소재로 한 작품으로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오랜 표류 끝에 구조함의 모습을 발견하고 기뻐하는 사람의 모습을 역동적이고 극적으로 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그림 3" descr="7-3. 낭만주의 제리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32140"/>
            <a:ext cx="6552727" cy="44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657</Words>
  <Application>Microsoft Office PowerPoint</Application>
  <PresentationFormat>화면 슬라이드 쇼(4:3)</PresentationFormat>
  <Paragraphs>97</Paragraphs>
  <Slides>16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화가의 감성과 직관을 중시한</vt:lpstr>
      <vt:lpstr>차례</vt:lpstr>
      <vt:lpstr>1. 낭만주의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349</cp:revision>
  <dcterms:created xsi:type="dcterms:W3CDTF">2018-12-12T00:52:59Z</dcterms:created>
  <dcterms:modified xsi:type="dcterms:W3CDTF">2019-03-27T05:31:16Z</dcterms:modified>
</cp:coreProperties>
</file>